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B8E1D13-02DA-465B-BB38-8F7131EE7A22}" type="datetimeFigureOut">
              <a:rPr lang="en-IN" smtClean="0"/>
              <a:pPr/>
              <a:t>01-07-2020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BE9DB09-3463-4AA8-928A-F8F511D34EB8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" y="-1194"/>
            <a:ext cx="12189876" cy="68591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14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7" y="249382"/>
            <a:ext cx="11817928" cy="64285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21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71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86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7818"/>
            <a:ext cx="12011892" cy="64423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70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27"/>
            <a:ext cx="12192000" cy="64146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628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0"/>
            <a:ext cx="11845636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86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166256"/>
            <a:ext cx="11790218" cy="6691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57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207819"/>
            <a:ext cx="11790218" cy="6650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89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09"/>
            <a:ext cx="11998036" cy="6677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52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5745" cy="6000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23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955"/>
            <a:ext cx="12025744" cy="6733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74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1"/>
            <a:ext cx="1202574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54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98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77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50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33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23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97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080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55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67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43"/>
            <a:ext cx="12192000" cy="68337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09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45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56473" cy="6677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38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5" y="304800"/>
            <a:ext cx="11554690" cy="63315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96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49382"/>
            <a:ext cx="11610109" cy="62622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61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33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207819"/>
            <a:ext cx="11804072" cy="6317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94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1"/>
            <a:ext cx="117763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92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018" y="1"/>
            <a:ext cx="1250141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993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06" y="0"/>
            <a:ext cx="12285705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39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5527"/>
            <a:ext cx="12011891" cy="66224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96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60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0"/>
            <a:ext cx="11249891" cy="6580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264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1"/>
            <a:ext cx="1197032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27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166255"/>
            <a:ext cx="11831781" cy="6691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98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980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53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8418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66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453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54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207818"/>
            <a:ext cx="11776363" cy="6650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62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0"/>
            <a:ext cx="11831781" cy="6497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22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80109"/>
            <a:ext cx="11693237" cy="6677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99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180109"/>
            <a:ext cx="11817927" cy="6677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81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691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43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291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1189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51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9" y="166255"/>
            <a:ext cx="11790218" cy="6511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767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043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249382"/>
            <a:ext cx="11610109" cy="6359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36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0"/>
            <a:ext cx="1165167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93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166255"/>
            <a:ext cx="11776363" cy="6691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21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01189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36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36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0109"/>
            <a:ext cx="12192001" cy="6497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78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980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80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193964"/>
            <a:ext cx="11790218" cy="66640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58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1"/>
            <a:ext cx="11623964" cy="6691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56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62</TotalTime>
  <Words>0</Words>
  <Application>Microsoft Office PowerPoint</Application>
  <PresentationFormat>Custom</PresentationFormat>
  <Paragraphs>0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Concourse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Guest</dc:creator>
  <cp:lastModifiedBy>User</cp:lastModifiedBy>
  <cp:revision>14</cp:revision>
  <dcterms:created xsi:type="dcterms:W3CDTF">2020-06-28T00:44:24Z</dcterms:created>
  <dcterms:modified xsi:type="dcterms:W3CDTF">2020-07-02T01:45:18Z</dcterms:modified>
</cp:coreProperties>
</file>